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7218363" cy="1039971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5">
          <p15:clr>
            <a:srgbClr val="A4A3A4"/>
          </p15:clr>
        </p15:guide>
        <p15:guide id="2" pos="22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138" y="60"/>
      </p:cViewPr>
      <p:guideLst>
        <p:guide orient="horz" pos="3275"/>
        <p:guide pos="22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77" y="1701991"/>
            <a:ext cx="6135609" cy="3620641"/>
          </a:xfrm>
        </p:spPr>
        <p:txBody>
          <a:bodyPr anchor="b"/>
          <a:lstStyle>
            <a:lvl1pPr algn="ctr">
              <a:defRPr sz="47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296" y="5462257"/>
            <a:ext cx="5413772" cy="2510856"/>
          </a:xfrm>
        </p:spPr>
        <p:txBody>
          <a:bodyPr/>
          <a:lstStyle>
            <a:lvl1pPr marL="0" indent="0" algn="ctr">
              <a:buNone/>
              <a:defRPr sz="1895"/>
            </a:lvl1pPr>
            <a:lvl2pPr marL="360914" indent="0" algn="ctr">
              <a:buNone/>
              <a:defRPr sz="1579"/>
            </a:lvl2pPr>
            <a:lvl3pPr marL="721827" indent="0" algn="ctr">
              <a:buNone/>
              <a:defRPr sz="1421"/>
            </a:lvl3pPr>
            <a:lvl4pPr marL="1082741" indent="0" algn="ctr">
              <a:buNone/>
              <a:defRPr sz="1263"/>
            </a:lvl4pPr>
            <a:lvl5pPr marL="1443655" indent="0" algn="ctr">
              <a:buNone/>
              <a:defRPr sz="1263"/>
            </a:lvl5pPr>
            <a:lvl6pPr marL="1804568" indent="0" algn="ctr">
              <a:buNone/>
              <a:defRPr sz="1263"/>
            </a:lvl6pPr>
            <a:lvl7pPr marL="2165482" indent="0" algn="ctr">
              <a:buNone/>
              <a:defRPr sz="1263"/>
            </a:lvl7pPr>
            <a:lvl8pPr marL="2526396" indent="0" algn="ctr">
              <a:buNone/>
              <a:defRPr sz="1263"/>
            </a:lvl8pPr>
            <a:lvl9pPr marL="2887309" indent="0" algn="ctr">
              <a:buNone/>
              <a:defRPr sz="126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039B-DDBF-458D-9203-34579876D772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68B4-4B42-47BD-9E3B-1CB4EE626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5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039B-DDBF-458D-9203-34579876D772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68B4-4B42-47BD-9E3B-1CB4EE626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9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65641" y="553688"/>
            <a:ext cx="1556460" cy="88132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263" y="553688"/>
            <a:ext cx="4579149" cy="88132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039B-DDBF-458D-9203-34579876D772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68B4-4B42-47BD-9E3B-1CB4EE626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039B-DDBF-458D-9203-34579876D772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68B4-4B42-47BD-9E3B-1CB4EE626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1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503" y="2592709"/>
            <a:ext cx="6225838" cy="4325991"/>
          </a:xfrm>
        </p:spPr>
        <p:txBody>
          <a:bodyPr anchor="b"/>
          <a:lstStyle>
            <a:lvl1pPr>
              <a:defRPr sz="47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503" y="6959626"/>
            <a:ext cx="6225838" cy="2274936"/>
          </a:xfrm>
        </p:spPr>
        <p:txBody>
          <a:bodyPr/>
          <a:lstStyle>
            <a:lvl1pPr marL="0" indent="0">
              <a:buNone/>
              <a:defRPr sz="1895">
                <a:solidFill>
                  <a:schemeClr val="tx1"/>
                </a:solidFill>
              </a:defRPr>
            </a:lvl1pPr>
            <a:lvl2pPr marL="36091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721827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3pPr>
            <a:lvl4pPr marL="1082741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4pPr>
            <a:lvl5pPr marL="1443655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5pPr>
            <a:lvl6pPr marL="1804568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6pPr>
            <a:lvl7pPr marL="2165482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7pPr>
            <a:lvl8pPr marL="2526396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8pPr>
            <a:lvl9pPr marL="2887309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039B-DDBF-458D-9203-34579876D772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68B4-4B42-47BD-9E3B-1CB4EE626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2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263" y="2768442"/>
            <a:ext cx="3067804" cy="65985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4296" y="2768442"/>
            <a:ext cx="3067804" cy="65985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039B-DDBF-458D-9203-34579876D772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68B4-4B42-47BD-9E3B-1CB4EE626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6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3" y="553691"/>
            <a:ext cx="6225838" cy="20101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204" y="2549375"/>
            <a:ext cx="3053705" cy="1249409"/>
          </a:xfrm>
        </p:spPr>
        <p:txBody>
          <a:bodyPr anchor="b"/>
          <a:lstStyle>
            <a:lvl1pPr marL="0" indent="0">
              <a:buNone/>
              <a:defRPr sz="1895" b="1"/>
            </a:lvl1pPr>
            <a:lvl2pPr marL="360914" indent="0">
              <a:buNone/>
              <a:defRPr sz="1579" b="1"/>
            </a:lvl2pPr>
            <a:lvl3pPr marL="721827" indent="0">
              <a:buNone/>
              <a:defRPr sz="1421" b="1"/>
            </a:lvl3pPr>
            <a:lvl4pPr marL="1082741" indent="0">
              <a:buNone/>
              <a:defRPr sz="1263" b="1"/>
            </a:lvl4pPr>
            <a:lvl5pPr marL="1443655" indent="0">
              <a:buNone/>
              <a:defRPr sz="1263" b="1"/>
            </a:lvl5pPr>
            <a:lvl6pPr marL="1804568" indent="0">
              <a:buNone/>
              <a:defRPr sz="1263" b="1"/>
            </a:lvl6pPr>
            <a:lvl7pPr marL="2165482" indent="0">
              <a:buNone/>
              <a:defRPr sz="1263" b="1"/>
            </a:lvl7pPr>
            <a:lvl8pPr marL="2526396" indent="0">
              <a:buNone/>
              <a:defRPr sz="1263" b="1"/>
            </a:lvl8pPr>
            <a:lvl9pPr marL="2887309" indent="0">
              <a:buNone/>
              <a:defRPr sz="126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4" y="3798784"/>
            <a:ext cx="3053705" cy="55874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4297" y="2549375"/>
            <a:ext cx="3068744" cy="1249409"/>
          </a:xfrm>
        </p:spPr>
        <p:txBody>
          <a:bodyPr anchor="b"/>
          <a:lstStyle>
            <a:lvl1pPr marL="0" indent="0">
              <a:buNone/>
              <a:defRPr sz="1895" b="1"/>
            </a:lvl1pPr>
            <a:lvl2pPr marL="360914" indent="0">
              <a:buNone/>
              <a:defRPr sz="1579" b="1"/>
            </a:lvl2pPr>
            <a:lvl3pPr marL="721827" indent="0">
              <a:buNone/>
              <a:defRPr sz="1421" b="1"/>
            </a:lvl3pPr>
            <a:lvl4pPr marL="1082741" indent="0">
              <a:buNone/>
              <a:defRPr sz="1263" b="1"/>
            </a:lvl4pPr>
            <a:lvl5pPr marL="1443655" indent="0">
              <a:buNone/>
              <a:defRPr sz="1263" b="1"/>
            </a:lvl5pPr>
            <a:lvl6pPr marL="1804568" indent="0">
              <a:buNone/>
              <a:defRPr sz="1263" b="1"/>
            </a:lvl6pPr>
            <a:lvl7pPr marL="2165482" indent="0">
              <a:buNone/>
              <a:defRPr sz="1263" b="1"/>
            </a:lvl7pPr>
            <a:lvl8pPr marL="2526396" indent="0">
              <a:buNone/>
              <a:defRPr sz="1263" b="1"/>
            </a:lvl8pPr>
            <a:lvl9pPr marL="2887309" indent="0">
              <a:buNone/>
              <a:defRPr sz="126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4297" y="3798784"/>
            <a:ext cx="3068744" cy="55874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039B-DDBF-458D-9203-34579876D772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68B4-4B42-47BD-9E3B-1CB4EE626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039B-DDBF-458D-9203-34579876D772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68B4-4B42-47BD-9E3B-1CB4EE626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4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039B-DDBF-458D-9203-34579876D772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68B4-4B42-47BD-9E3B-1CB4EE626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6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3" y="693314"/>
            <a:ext cx="2328110" cy="2426600"/>
          </a:xfrm>
        </p:spPr>
        <p:txBody>
          <a:bodyPr anchor="b"/>
          <a:lstStyle>
            <a:lvl1pPr>
              <a:defRPr sz="252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8745" y="1497368"/>
            <a:ext cx="3654296" cy="7390537"/>
          </a:xfrm>
        </p:spPr>
        <p:txBody>
          <a:bodyPr/>
          <a:lstStyle>
            <a:lvl1pPr>
              <a:defRPr sz="2526"/>
            </a:lvl1pPr>
            <a:lvl2pPr>
              <a:defRPr sz="2210"/>
            </a:lvl2pPr>
            <a:lvl3pPr>
              <a:defRPr sz="1895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203" y="3119914"/>
            <a:ext cx="2328110" cy="5780026"/>
          </a:xfrm>
        </p:spPr>
        <p:txBody>
          <a:bodyPr/>
          <a:lstStyle>
            <a:lvl1pPr marL="0" indent="0">
              <a:buNone/>
              <a:defRPr sz="1263"/>
            </a:lvl1pPr>
            <a:lvl2pPr marL="360914" indent="0">
              <a:buNone/>
              <a:defRPr sz="1105"/>
            </a:lvl2pPr>
            <a:lvl3pPr marL="721827" indent="0">
              <a:buNone/>
              <a:defRPr sz="947"/>
            </a:lvl3pPr>
            <a:lvl4pPr marL="1082741" indent="0">
              <a:buNone/>
              <a:defRPr sz="789"/>
            </a:lvl4pPr>
            <a:lvl5pPr marL="1443655" indent="0">
              <a:buNone/>
              <a:defRPr sz="789"/>
            </a:lvl5pPr>
            <a:lvl6pPr marL="1804568" indent="0">
              <a:buNone/>
              <a:defRPr sz="789"/>
            </a:lvl6pPr>
            <a:lvl7pPr marL="2165482" indent="0">
              <a:buNone/>
              <a:defRPr sz="789"/>
            </a:lvl7pPr>
            <a:lvl8pPr marL="2526396" indent="0">
              <a:buNone/>
              <a:defRPr sz="789"/>
            </a:lvl8pPr>
            <a:lvl9pPr marL="2887309" indent="0">
              <a:buNone/>
              <a:defRPr sz="7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039B-DDBF-458D-9203-34579876D772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68B4-4B42-47BD-9E3B-1CB4EE626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6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3" y="693314"/>
            <a:ext cx="2328110" cy="2426600"/>
          </a:xfrm>
        </p:spPr>
        <p:txBody>
          <a:bodyPr anchor="b"/>
          <a:lstStyle>
            <a:lvl1pPr>
              <a:defRPr sz="252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8745" y="1497368"/>
            <a:ext cx="3654296" cy="7390537"/>
          </a:xfrm>
        </p:spPr>
        <p:txBody>
          <a:bodyPr anchor="t"/>
          <a:lstStyle>
            <a:lvl1pPr marL="0" indent="0">
              <a:buNone/>
              <a:defRPr sz="2526"/>
            </a:lvl1pPr>
            <a:lvl2pPr marL="360914" indent="0">
              <a:buNone/>
              <a:defRPr sz="2210"/>
            </a:lvl2pPr>
            <a:lvl3pPr marL="721827" indent="0">
              <a:buNone/>
              <a:defRPr sz="1895"/>
            </a:lvl3pPr>
            <a:lvl4pPr marL="1082741" indent="0">
              <a:buNone/>
              <a:defRPr sz="1579"/>
            </a:lvl4pPr>
            <a:lvl5pPr marL="1443655" indent="0">
              <a:buNone/>
              <a:defRPr sz="1579"/>
            </a:lvl5pPr>
            <a:lvl6pPr marL="1804568" indent="0">
              <a:buNone/>
              <a:defRPr sz="1579"/>
            </a:lvl6pPr>
            <a:lvl7pPr marL="2165482" indent="0">
              <a:buNone/>
              <a:defRPr sz="1579"/>
            </a:lvl7pPr>
            <a:lvl8pPr marL="2526396" indent="0">
              <a:buNone/>
              <a:defRPr sz="1579"/>
            </a:lvl8pPr>
            <a:lvl9pPr marL="2887309" indent="0">
              <a:buNone/>
              <a:defRPr sz="157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203" y="3119914"/>
            <a:ext cx="2328110" cy="5780026"/>
          </a:xfrm>
        </p:spPr>
        <p:txBody>
          <a:bodyPr/>
          <a:lstStyle>
            <a:lvl1pPr marL="0" indent="0">
              <a:buNone/>
              <a:defRPr sz="1263"/>
            </a:lvl1pPr>
            <a:lvl2pPr marL="360914" indent="0">
              <a:buNone/>
              <a:defRPr sz="1105"/>
            </a:lvl2pPr>
            <a:lvl3pPr marL="721827" indent="0">
              <a:buNone/>
              <a:defRPr sz="947"/>
            </a:lvl3pPr>
            <a:lvl4pPr marL="1082741" indent="0">
              <a:buNone/>
              <a:defRPr sz="789"/>
            </a:lvl4pPr>
            <a:lvl5pPr marL="1443655" indent="0">
              <a:buNone/>
              <a:defRPr sz="789"/>
            </a:lvl5pPr>
            <a:lvl6pPr marL="1804568" indent="0">
              <a:buNone/>
              <a:defRPr sz="789"/>
            </a:lvl6pPr>
            <a:lvl7pPr marL="2165482" indent="0">
              <a:buNone/>
              <a:defRPr sz="789"/>
            </a:lvl7pPr>
            <a:lvl8pPr marL="2526396" indent="0">
              <a:buNone/>
              <a:defRPr sz="789"/>
            </a:lvl8pPr>
            <a:lvl9pPr marL="2887309" indent="0">
              <a:buNone/>
              <a:defRPr sz="7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039B-DDBF-458D-9203-34579876D772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68B4-4B42-47BD-9E3B-1CB4EE626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263" y="553691"/>
            <a:ext cx="6225838" cy="20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263" y="2768442"/>
            <a:ext cx="6225838" cy="659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6262" y="9638996"/>
            <a:ext cx="1624132" cy="553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C039B-DDBF-458D-9203-34579876D772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1083" y="9638996"/>
            <a:ext cx="2436198" cy="553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97969" y="9638996"/>
            <a:ext cx="1624132" cy="553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168B4-4B42-47BD-9E3B-1CB4EE626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21827" rtl="0" eaLnBrk="1" latinLnBrk="0" hangingPunct="1">
        <a:lnSpc>
          <a:spcPct val="90000"/>
        </a:lnSpc>
        <a:spcBef>
          <a:spcPct val="0"/>
        </a:spcBef>
        <a:buNone/>
        <a:defRPr sz="34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457" indent="-180457" algn="l" defTabSz="721827" rtl="0" eaLnBrk="1" latinLnBrk="0" hangingPunct="1">
        <a:lnSpc>
          <a:spcPct val="90000"/>
        </a:lnSpc>
        <a:spcBef>
          <a:spcPts val="789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1pPr>
      <a:lvl2pPr marL="541371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2pPr>
      <a:lvl3pPr marL="902284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63198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4pPr>
      <a:lvl5pPr marL="1624112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5pPr>
      <a:lvl6pPr marL="1985025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6pPr>
      <a:lvl7pPr marL="2345939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7pPr>
      <a:lvl8pPr marL="2706853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8pPr>
      <a:lvl9pPr marL="3067766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1pPr>
      <a:lvl2pPr marL="360914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2pPr>
      <a:lvl3pPr marL="721827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3pPr>
      <a:lvl4pPr marL="1082741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4pPr>
      <a:lvl5pPr marL="1443655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5pPr>
      <a:lvl6pPr marL="1804568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6pPr>
      <a:lvl7pPr marL="2165482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7pPr>
      <a:lvl8pPr marL="2526396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8pPr>
      <a:lvl9pPr marL="2887309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21" y="-1"/>
            <a:ext cx="7347204" cy="10399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58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21" y="-1"/>
            <a:ext cx="7347204" cy="10399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54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35" y="-1"/>
            <a:ext cx="7354427" cy="10399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03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21" y="-1"/>
            <a:ext cx="7347204" cy="10399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82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21" y="-1"/>
            <a:ext cx="7347204" cy="10399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32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21" y="-1"/>
            <a:ext cx="7347204" cy="10399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606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admin</cp:lastModifiedBy>
  <cp:revision>1</cp:revision>
  <dcterms:created xsi:type="dcterms:W3CDTF">2020-11-15T15:42:39Z</dcterms:created>
  <dcterms:modified xsi:type="dcterms:W3CDTF">2023-03-17T13:42:12Z</dcterms:modified>
</cp:coreProperties>
</file>